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9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0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1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30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3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9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0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3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0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7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2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0F48-C34D-4A00-AA65-44A1C01531A4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D7EC8-2A77-432E-908C-2733C0445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6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education.mrsec.wisc.edu/nanoquest/molecular_motor/images/atpenergy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bioap.wikispaces.com/file/view/cotransport.jpg/117306423/cotransport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harunyahya.com/image/the_miracle_in_the_cell_membrane/94_cell_membrane_proteins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Membrane and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 Biology, Ms. </a:t>
            </a:r>
            <a:r>
              <a:rPr lang="en-US" dirty="0" err="1" smtClean="0">
                <a:solidFill>
                  <a:schemeClr val="tx1"/>
                </a:solidFill>
              </a:rPr>
              <a:t>Ottolini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51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in Real Cells</a:t>
            </a:r>
            <a:endParaRPr lang="en-US" dirty="0"/>
          </a:p>
        </p:txBody>
      </p:sp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8"/>
          <a:stretch>
            <a:fillRect/>
          </a:stretch>
        </p:blipFill>
        <p:spPr bwMode="auto">
          <a:xfrm>
            <a:off x="1143000" y="1600200"/>
            <a:ext cx="735653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1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Transport Using Protein Pumps</a:t>
            </a:r>
            <a:endParaRPr lang="en-US" dirty="0"/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6672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619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ATP Provides Energy</a:t>
            </a:r>
            <a:endParaRPr lang="en-US" dirty="0"/>
          </a:p>
        </p:txBody>
      </p:sp>
      <p:pic>
        <p:nvPicPr>
          <p:cNvPr id="10242" name="Picture 2" descr="http://education.mrsec.wisc.edu/nanoquest/molecular_motor/images/atpenergy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08" y="2057400"/>
            <a:ext cx="595937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294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Transport Using Protein Pumps Example: Na+ / K+ Pump</a:t>
            </a:r>
            <a:endParaRPr lang="en-US" dirty="0"/>
          </a:p>
        </p:txBody>
      </p:sp>
      <p:pic>
        <p:nvPicPr>
          <p:cNvPr id="11266" name="irc_mi" descr="07_16SodiumPotassiumPu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50597"/>
            <a:ext cx="7256138" cy="431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653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Transport Using Protein Pumps Example: H+/Sucrose </a:t>
            </a:r>
            <a:r>
              <a:rPr lang="en-US" dirty="0" err="1" smtClean="0"/>
              <a:t>Symporter</a:t>
            </a:r>
            <a:endParaRPr lang="en-US" dirty="0"/>
          </a:p>
        </p:txBody>
      </p:sp>
      <p:pic>
        <p:nvPicPr>
          <p:cNvPr id="12290" name="Picture 2" descr="http://bioap.wikispaces.com/file/view/cotransport.jpg/117306423/cotransport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954" y="1600200"/>
            <a:ext cx="5410200" cy="471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629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Co-Transport</a:t>
            </a:r>
            <a:endParaRPr lang="en-US" dirty="0"/>
          </a:p>
        </p:txBody>
      </p:sp>
      <p:pic>
        <p:nvPicPr>
          <p:cNvPr id="13314" name="irc_mi" descr="fig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17785"/>
            <a:ext cx="669093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790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Transport: Endocytosis</a:t>
            </a:r>
            <a:endParaRPr lang="en-US" dirty="0"/>
          </a:p>
        </p:txBody>
      </p:sp>
      <p:pic>
        <p:nvPicPr>
          <p:cNvPr id="1433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4" b="3877"/>
          <a:stretch>
            <a:fillRect/>
          </a:stretch>
        </p:blipFill>
        <p:spPr bwMode="auto">
          <a:xfrm>
            <a:off x="3124200" y="1400908"/>
            <a:ext cx="2971800" cy="5013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476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Transport: Exocytosis</a:t>
            </a:r>
            <a:endParaRPr lang="en-US" dirty="0"/>
          </a:p>
        </p:txBody>
      </p:sp>
      <p:pic>
        <p:nvPicPr>
          <p:cNvPr id="15362" name="Picture 2" descr="exocytosis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5791200" cy="3405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67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Structure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8" y="1600200"/>
            <a:ext cx="803903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90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Phospholipid Bilayer</a:t>
            </a:r>
            <a:endParaRPr lang="en-US" dirty="0"/>
          </a:p>
        </p:txBody>
      </p:sp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04" t="49200" r="1057" b="7201"/>
          <a:stretch>
            <a:fillRect/>
          </a:stretch>
        </p:blipFill>
        <p:spPr bwMode="auto">
          <a:xfrm>
            <a:off x="2133600" y="2216875"/>
            <a:ext cx="4692650" cy="258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071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Proteins in the Cell Membrane</a:t>
            </a:r>
            <a:endParaRPr lang="en-US" dirty="0"/>
          </a:p>
        </p:txBody>
      </p:sp>
      <p:pic>
        <p:nvPicPr>
          <p:cNvPr id="3075" name="Picture 3" descr="hücre zarı proteinler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199"/>
            <a:ext cx="2743200" cy="52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566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Diffusion</a:t>
            </a:r>
            <a:endParaRPr lang="en-US" dirty="0"/>
          </a:p>
        </p:txBody>
      </p:sp>
      <p:pic>
        <p:nvPicPr>
          <p:cNvPr id="409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787770"/>
            <a:ext cx="779492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572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pic>
        <p:nvPicPr>
          <p:cNvPr id="5122" name="Picture 2" descr="channel-protein-vs-carrier-protein13357769883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12277"/>
            <a:ext cx="4724400" cy="446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896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Glucose Entering the Cell by Facilitated Diffusion</a:t>
            </a:r>
            <a:endParaRPr lang="en-US" dirty="0"/>
          </a:p>
        </p:txBody>
      </p:sp>
      <p:pic>
        <p:nvPicPr>
          <p:cNvPr id="614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18138"/>
            <a:ext cx="5486400" cy="487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306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Regulation of Glucose Uptake by Insulin</a:t>
            </a:r>
            <a:endParaRPr lang="en-US" dirty="0"/>
          </a:p>
        </p:txBody>
      </p:sp>
      <p:pic>
        <p:nvPicPr>
          <p:cNvPr id="7170" name="Picture 13" descr="http://www.uic.edu/classes/bios/bios100/mike/spring2003/glucinsu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07"/>
          <a:stretch>
            <a:fillRect/>
          </a:stretch>
        </p:blipFill>
        <p:spPr bwMode="auto">
          <a:xfrm>
            <a:off x="1828800" y="1740877"/>
            <a:ext cx="5181600" cy="42220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456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pic>
        <p:nvPicPr>
          <p:cNvPr id="16386" name="Picture 2" descr="http://files.lcbiology.webnode.com/200000125-09bd00ab86/osmosis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924800" cy="397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099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86</Words>
  <Application>Microsoft Office PowerPoint</Application>
  <PresentationFormat>On-screen Show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Cell Membrane and Transport</vt:lpstr>
      <vt:lpstr>Cell Membrane Structure</vt:lpstr>
      <vt:lpstr>Phospholipid Bilayer</vt:lpstr>
      <vt:lpstr>Proteins in the Cell Membrane</vt:lpstr>
      <vt:lpstr>Simple Diffusion</vt:lpstr>
      <vt:lpstr>Facilitated Diffusion</vt:lpstr>
      <vt:lpstr>Glucose Entering the Cell by Facilitated Diffusion</vt:lpstr>
      <vt:lpstr>Regulation of Glucose Uptake by Insulin</vt:lpstr>
      <vt:lpstr>Osmosis</vt:lpstr>
      <vt:lpstr>Osmosis in Real Cells</vt:lpstr>
      <vt:lpstr>Active Transport Using Protein Pumps</vt:lpstr>
      <vt:lpstr>How ATP Provides Energy</vt:lpstr>
      <vt:lpstr>Active Transport Using Protein Pumps Example: Na+ / K+ Pump</vt:lpstr>
      <vt:lpstr>Active Transport Using Protein Pumps Example: H+/Sucrose Symporter</vt:lpstr>
      <vt:lpstr>Types of Co-Transport</vt:lpstr>
      <vt:lpstr>Active Transport: Endocytosis</vt:lpstr>
      <vt:lpstr>Active Transport: Exocytosis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2014-11-20T12:00:24Z</dcterms:created>
  <dcterms:modified xsi:type="dcterms:W3CDTF">2014-11-20T12:15:40Z</dcterms:modified>
</cp:coreProperties>
</file>